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4" r:id="rId7"/>
    <p:sldId id="261" r:id="rId8"/>
    <p:sldId id="263" r:id="rId9"/>
    <p:sldId id="265" r:id="rId10"/>
    <p:sldId id="266" r:id="rId11"/>
    <p:sldId id="267" r:id="rId12"/>
    <p:sldId id="271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9" autoAdjust="0"/>
    <p:restoredTop sz="94660"/>
  </p:normalViewPr>
  <p:slideViewPr>
    <p:cSldViewPr snapToGrid="0">
      <p:cViewPr varScale="1">
        <p:scale>
          <a:sx n="62" d="100"/>
          <a:sy n="62" d="100"/>
        </p:scale>
        <p:origin x="36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FC97-3F12-41C2-BC8F-B4B7C217D695}" type="datetimeFigureOut">
              <a:rPr lang="es-PY" smtClean="0"/>
              <a:t>06/09/2018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760C-3EA7-4823-BF12-89946E8E136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7269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FC97-3F12-41C2-BC8F-B4B7C217D695}" type="datetimeFigureOut">
              <a:rPr lang="es-PY" smtClean="0"/>
              <a:t>06/09/2018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760C-3EA7-4823-BF12-89946E8E136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6093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FC97-3F12-41C2-BC8F-B4B7C217D695}" type="datetimeFigureOut">
              <a:rPr lang="es-PY" smtClean="0"/>
              <a:t>06/09/2018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760C-3EA7-4823-BF12-89946E8E136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9213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FC97-3F12-41C2-BC8F-B4B7C217D695}" type="datetimeFigureOut">
              <a:rPr lang="es-PY" smtClean="0"/>
              <a:t>06/09/2018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760C-3EA7-4823-BF12-89946E8E136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5453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FC97-3F12-41C2-BC8F-B4B7C217D695}" type="datetimeFigureOut">
              <a:rPr lang="es-PY" smtClean="0"/>
              <a:t>06/09/2018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760C-3EA7-4823-BF12-89946E8E136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7172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FC97-3F12-41C2-BC8F-B4B7C217D695}" type="datetimeFigureOut">
              <a:rPr lang="es-PY" smtClean="0"/>
              <a:t>06/09/2018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760C-3EA7-4823-BF12-89946E8E136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4730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FC97-3F12-41C2-BC8F-B4B7C217D695}" type="datetimeFigureOut">
              <a:rPr lang="es-PY" smtClean="0"/>
              <a:t>06/09/2018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760C-3EA7-4823-BF12-89946E8E136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0042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FC97-3F12-41C2-BC8F-B4B7C217D695}" type="datetimeFigureOut">
              <a:rPr lang="es-PY" smtClean="0"/>
              <a:t>06/09/2018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760C-3EA7-4823-BF12-89946E8E136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0369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FC97-3F12-41C2-BC8F-B4B7C217D695}" type="datetimeFigureOut">
              <a:rPr lang="es-PY" smtClean="0"/>
              <a:t>06/09/2018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760C-3EA7-4823-BF12-89946E8E136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5801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FC97-3F12-41C2-BC8F-B4B7C217D695}" type="datetimeFigureOut">
              <a:rPr lang="es-PY" smtClean="0"/>
              <a:t>06/09/2018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760C-3EA7-4823-BF12-89946E8E136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89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FC97-3F12-41C2-BC8F-B4B7C217D695}" type="datetimeFigureOut">
              <a:rPr lang="es-PY" smtClean="0"/>
              <a:t>06/09/2018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760C-3EA7-4823-BF12-89946E8E136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390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FFC97-3F12-41C2-BC8F-B4B7C217D695}" type="datetimeFigureOut">
              <a:rPr lang="es-PY" smtClean="0"/>
              <a:t>06/09/2018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0760C-3EA7-4823-BF12-89946E8E136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527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73" y="0"/>
            <a:ext cx="6297828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73" y="0"/>
            <a:ext cx="1507524" cy="256404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556099" y="-531151"/>
            <a:ext cx="1219200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Y" dirty="0"/>
          </a:p>
        </p:txBody>
      </p:sp>
      <p:sp>
        <p:nvSpPr>
          <p:cNvPr id="5" name="Rectángulo 4"/>
          <p:cNvSpPr/>
          <p:nvPr/>
        </p:nvSpPr>
        <p:spPr>
          <a:xfrm>
            <a:off x="127001" y="358693"/>
            <a:ext cx="1226024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   Sacerdotes </a:t>
            </a:r>
          </a:p>
          <a:p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                                                       </a:t>
            </a:r>
          </a:p>
          <a:p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    Alemanes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                     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                 </a:t>
            </a:r>
          </a:p>
          <a:p>
            <a:endParaRPr lang="es-ES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  <a:p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                            </a:t>
            </a:r>
            <a:r>
              <a:rPr lang="es-E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en</a:t>
            </a:r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             </a:t>
            </a:r>
            <a:r>
              <a:rPr lang="es-E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Misiones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 </a:t>
            </a:r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  <a:p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  <a:p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      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Siglo XX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Anillo 6"/>
          <p:cNvSpPr/>
          <p:nvPr/>
        </p:nvSpPr>
        <p:spPr>
          <a:xfrm flipV="1">
            <a:off x="9448283" y="2125980"/>
            <a:ext cx="165101" cy="158667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8" name="Anillo 7"/>
          <p:cNvSpPr/>
          <p:nvPr/>
        </p:nvSpPr>
        <p:spPr>
          <a:xfrm flipH="1">
            <a:off x="9170087" y="2772588"/>
            <a:ext cx="152403" cy="125261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9" name="Anillo 8"/>
          <p:cNvSpPr/>
          <p:nvPr/>
        </p:nvSpPr>
        <p:spPr>
          <a:xfrm>
            <a:off x="8423226" y="3429000"/>
            <a:ext cx="143998" cy="116058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613384" y="2020647"/>
            <a:ext cx="157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Eldorado</a:t>
            </a:r>
            <a:endParaRPr lang="es-PY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448283" y="2713183"/>
            <a:ext cx="137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Montecarlo</a:t>
            </a:r>
            <a:endParaRPr lang="es-PY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647241" y="3360392"/>
            <a:ext cx="135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Puerto Rico</a:t>
            </a:r>
            <a:endParaRPr lang="es-PY" dirty="0"/>
          </a:p>
        </p:txBody>
      </p:sp>
      <p:sp>
        <p:nvSpPr>
          <p:cNvPr id="15" name="CuadroTexto 14"/>
          <p:cNvSpPr txBox="1"/>
          <p:nvPr/>
        </p:nvSpPr>
        <p:spPr>
          <a:xfrm>
            <a:off x="0" y="-99391"/>
            <a:ext cx="5894173" cy="6957391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3287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9" y="609600"/>
            <a:ext cx="4103129" cy="54957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6229350" y="2506981"/>
            <a:ext cx="5162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4000" b="1" dirty="0" smtClean="0">
                <a:latin typeface="Bookman Old Style" panose="02050604050505020204" pitchFamily="18" charset="0"/>
              </a:rPr>
              <a:t>P. Germán Hansen</a:t>
            </a:r>
          </a:p>
          <a:p>
            <a:pPr algn="ctr"/>
            <a:r>
              <a:rPr lang="es-PY" sz="2000" b="1" dirty="0" smtClean="0">
                <a:latin typeface="Bookman Old Style" panose="02050604050505020204" pitchFamily="18" charset="0"/>
              </a:rPr>
              <a:t>1877 - 1953</a:t>
            </a:r>
            <a:endParaRPr lang="es-PY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19567" r="70918" b="60052"/>
          <a:stretch/>
        </p:blipFill>
        <p:spPr>
          <a:xfrm>
            <a:off x="7562335" y="1162283"/>
            <a:ext cx="3002692" cy="40399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1759527" y="2327564"/>
            <a:ext cx="46551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5400" b="1" dirty="0" smtClean="0">
                <a:latin typeface="Bookman Old Style" panose="02050604050505020204" pitchFamily="18" charset="0"/>
              </a:rPr>
              <a:t>P. José </a:t>
            </a:r>
            <a:r>
              <a:rPr lang="es-PY" sz="5400" b="1" dirty="0" err="1" smtClean="0">
                <a:latin typeface="Bookman Old Style" panose="02050604050505020204" pitchFamily="18" charset="0"/>
              </a:rPr>
              <a:t>Puhl</a:t>
            </a:r>
            <a:endParaRPr lang="es-PY" sz="54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es-PY" sz="2000" b="1" dirty="0" smtClean="0">
                <a:latin typeface="Bookman Old Style" panose="02050604050505020204" pitchFamily="18" charset="0"/>
              </a:rPr>
              <a:t>1911 - 1999</a:t>
            </a:r>
            <a:endParaRPr lang="es-PY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/>
          <a:stretch/>
        </p:blipFill>
        <p:spPr>
          <a:xfrm>
            <a:off x="3269672" y="1210056"/>
            <a:ext cx="5801175" cy="44378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91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" b="3674"/>
          <a:stretch/>
        </p:blipFill>
        <p:spPr>
          <a:xfrm>
            <a:off x="2852928" y="1283208"/>
            <a:ext cx="6443472" cy="41339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56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952500"/>
            <a:ext cx="4667250" cy="46672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6972300" y="2457450"/>
            <a:ext cx="392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4000" b="1" dirty="0" smtClean="0">
                <a:latin typeface="Bookman Old Style" panose="02050604050505020204" pitchFamily="18" charset="0"/>
              </a:rPr>
              <a:t>P. José Marx</a:t>
            </a:r>
          </a:p>
          <a:p>
            <a:pPr algn="ctr"/>
            <a:r>
              <a:rPr lang="es-PY" sz="2000" dirty="0" smtClean="0">
                <a:latin typeface="Bookman Old Style" panose="02050604050505020204" pitchFamily="18" charset="0"/>
              </a:rPr>
              <a:t>1934 - 2009</a:t>
            </a:r>
            <a:endParaRPr lang="es-PY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" b="1792"/>
          <a:stretch/>
        </p:blipFill>
        <p:spPr>
          <a:xfrm>
            <a:off x="2438400" y="933450"/>
            <a:ext cx="7315200" cy="5086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8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25" y="827227"/>
            <a:ext cx="4087684" cy="55265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634314" y="2362200"/>
            <a:ext cx="5753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4800" dirty="0" smtClean="0">
                <a:latin typeface="Bookman Old Style" panose="02050604050505020204" pitchFamily="18" charset="0"/>
              </a:rPr>
              <a:t>P. Federico </a:t>
            </a:r>
            <a:r>
              <a:rPr lang="es-PY" sz="4800" dirty="0" smtClean="0">
                <a:latin typeface="Bookman Old Style" panose="02050604050505020204" pitchFamily="18" charset="0"/>
              </a:rPr>
              <a:t>Vogt</a:t>
            </a:r>
          </a:p>
          <a:p>
            <a:pPr algn="ctr"/>
            <a:r>
              <a:rPr lang="es-PY" sz="2000" b="1" dirty="0" smtClean="0">
                <a:latin typeface="Bookman Old Style" panose="02050604050505020204" pitchFamily="18" charset="0"/>
              </a:rPr>
              <a:t>1867 - 1931</a:t>
            </a:r>
            <a:endParaRPr lang="es-PY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t="24444" r="16980" b="16944"/>
          <a:stretch/>
        </p:blipFill>
        <p:spPr>
          <a:xfrm>
            <a:off x="7200900" y="936014"/>
            <a:ext cx="3829050" cy="51790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571500" y="2716531"/>
            <a:ext cx="5848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4000" b="1" dirty="0" smtClean="0">
                <a:latin typeface="Bookman Old Style" panose="02050604050505020204" pitchFamily="18" charset="0"/>
              </a:rPr>
              <a:t>P. Max von </a:t>
            </a:r>
            <a:r>
              <a:rPr lang="es-PY" sz="4000" b="1" dirty="0" err="1" smtClean="0">
                <a:latin typeface="Bookman Old Style" panose="02050604050505020204" pitchFamily="18" charset="0"/>
              </a:rPr>
              <a:t>Lassberg</a:t>
            </a:r>
            <a:endParaRPr lang="es-PY" sz="4000" b="1" dirty="0" smtClean="0">
              <a:latin typeface="Bookman Old Style" panose="02050604050505020204" pitchFamily="18" charset="0"/>
            </a:endParaRPr>
          </a:p>
          <a:p>
            <a:r>
              <a:rPr lang="es-PY" sz="2000" b="1" dirty="0" smtClean="0">
                <a:latin typeface="Bookman Old Style" panose="02050604050505020204" pitchFamily="18" charset="0"/>
              </a:rPr>
              <a:t>* 1856 </a:t>
            </a:r>
            <a:r>
              <a:rPr lang="es-PY" sz="4000" b="1" dirty="0" smtClean="0">
                <a:latin typeface="Bookman Old Style" panose="02050604050505020204" pitchFamily="18" charset="0"/>
              </a:rPr>
              <a:t> </a:t>
            </a:r>
            <a:endParaRPr lang="es-PY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/>
          <a:stretch/>
        </p:blipFill>
        <p:spPr>
          <a:xfrm>
            <a:off x="666750" y="800100"/>
            <a:ext cx="7677150" cy="50330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9163050" y="15621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Iglesia San Alberto Magno</a:t>
            </a:r>
          </a:p>
          <a:p>
            <a:r>
              <a:rPr lang="es-PY" dirty="0" smtClean="0"/>
              <a:t>Primer templo católico del Alto Paraná Misionero</a:t>
            </a:r>
          </a:p>
          <a:p>
            <a:r>
              <a:rPr lang="es-PY" dirty="0" smtClean="0"/>
              <a:t>(Hoy Capilla San Miguel)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3209588"/>
            <a:ext cx="2190051" cy="26235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76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/>
          <a:stretch/>
        </p:blipFill>
        <p:spPr>
          <a:xfrm>
            <a:off x="6568199" y="952500"/>
            <a:ext cx="4660212" cy="487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383061" y="2780270"/>
            <a:ext cx="4930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/>
              <a:t>P. Federico </a:t>
            </a:r>
            <a:r>
              <a:rPr lang="es-PY" sz="4000" b="1" dirty="0" err="1" smtClean="0"/>
              <a:t>Vormann</a:t>
            </a:r>
            <a:endParaRPr lang="es-PY" sz="4000" b="1" dirty="0" smtClean="0"/>
          </a:p>
          <a:p>
            <a:pPr algn="ctr"/>
            <a:r>
              <a:rPr lang="es-PY" sz="2000" b="1" dirty="0" smtClean="0"/>
              <a:t>1874 - 1948</a:t>
            </a:r>
            <a:endParaRPr lang="es-PY" sz="2000" b="1" dirty="0"/>
          </a:p>
        </p:txBody>
      </p:sp>
    </p:spTree>
    <p:extLst>
      <p:ext uri="{BB962C8B-B14F-4D97-AF65-F5344CB8AC3E}">
        <p14:creationId xmlns:p14="http://schemas.microsoft.com/office/powerpoint/2010/main" val="10534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3282" b="-1"/>
          <a:stretch/>
        </p:blipFill>
        <p:spPr>
          <a:xfrm>
            <a:off x="1885950" y="838200"/>
            <a:ext cx="8553450" cy="56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85" y="685800"/>
            <a:ext cx="1895475" cy="2527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6" y="4376994"/>
            <a:ext cx="2256367" cy="16922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1" y="4267200"/>
            <a:ext cx="2552699" cy="19118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7" y="685800"/>
            <a:ext cx="5193792" cy="224637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90600" y="3364231"/>
            <a:ext cx="464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Capilla de Capioví</a:t>
            </a:r>
            <a:endParaRPr lang="es-PY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886950" y="1949450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Capilla Santa Rosa de Lima</a:t>
            </a:r>
          </a:p>
          <a:p>
            <a:r>
              <a:rPr lang="es-PY" dirty="0" smtClean="0"/>
              <a:t>Línea Paraná</a:t>
            </a:r>
            <a:endParaRPr lang="es-PY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779042" y="4974409"/>
            <a:ext cx="2076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Capilla San José Obrero</a:t>
            </a:r>
          </a:p>
          <a:p>
            <a:r>
              <a:rPr lang="es-PY" dirty="0" err="1" smtClean="0"/>
              <a:t>Capioviciño</a:t>
            </a:r>
            <a:endParaRPr lang="es-PY" dirty="0"/>
          </a:p>
        </p:txBody>
      </p:sp>
      <p:sp>
        <p:nvSpPr>
          <p:cNvPr id="13" name="CuadroTexto 12"/>
          <p:cNvSpPr txBox="1"/>
          <p:nvPr/>
        </p:nvSpPr>
        <p:spPr>
          <a:xfrm flipH="1">
            <a:off x="10071680" y="4974409"/>
            <a:ext cx="1986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Capilla </a:t>
            </a:r>
            <a:r>
              <a:rPr lang="es-PY" dirty="0"/>
              <a:t>d</a:t>
            </a:r>
            <a:r>
              <a:rPr lang="es-PY" dirty="0" smtClean="0"/>
              <a:t>el Perpetuo Socorro</a:t>
            </a:r>
          </a:p>
          <a:p>
            <a:r>
              <a:rPr lang="es-PY" dirty="0" err="1" smtClean="0"/>
              <a:t>Mbopicuá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6997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56" y="998013"/>
            <a:ext cx="3666744" cy="45995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905256" y="2636049"/>
            <a:ext cx="4686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latin typeface="Bookman Old Style" panose="02050604050505020204" pitchFamily="18" charset="0"/>
              </a:rPr>
              <a:t>P. Francisco </a:t>
            </a:r>
            <a:r>
              <a:rPr lang="es-PY" sz="4000" b="1" dirty="0" err="1" smtClean="0">
                <a:latin typeface="Bookman Old Style" panose="02050604050505020204" pitchFamily="18" charset="0"/>
              </a:rPr>
              <a:t>Behres</a:t>
            </a:r>
            <a:endParaRPr lang="es-PY" sz="40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es-PY" sz="2000" b="1" dirty="0" smtClean="0">
                <a:latin typeface="Bookman Old Style" panose="02050604050505020204" pitchFamily="18" charset="0"/>
              </a:rPr>
              <a:t>1890 - 1970</a:t>
            </a:r>
            <a:endParaRPr lang="es-PY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" y="963168"/>
            <a:ext cx="2996184" cy="18836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70" y="960120"/>
            <a:ext cx="1786128" cy="18867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" y="3497580"/>
            <a:ext cx="2816352" cy="18440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3497580"/>
            <a:ext cx="3719068" cy="278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101</Words>
  <Application>Microsoft Office PowerPoint</Application>
  <PresentationFormat>Panorámica</PresentationFormat>
  <Paragraphs>34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Algerian</vt:lpstr>
      <vt:lpstr>Arial</vt:lpstr>
      <vt:lpstr>Bookman Old Style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25</cp:revision>
  <dcterms:created xsi:type="dcterms:W3CDTF">2018-09-04T23:25:18Z</dcterms:created>
  <dcterms:modified xsi:type="dcterms:W3CDTF">2018-09-06T03:58:31Z</dcterms:modified>
</cp:coreProperties>
</file>